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99A7090-3900-4C21-A372-76B74D237823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A7B2A86-6F94-4ADD-A4F9-0B9C43D64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966906"/>
          </a:xfrm>
        </p:spPr>
        <p:txBody>
          <a:bodyPr/>
          <a:lstStyle/>
          <a:p>
            <a:r>
              <a:rPr lang="ru-RU" dirty="0" smtClean="0"/>
              <a:t>Приморье – территория здоровья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2786058"/>
            <a:ext cx="5114778" cy="2928958"/>
          </a:xfrm>
        </p:spPr>
        <p:txBody>
          <a:bodyPr>
            <a:normAutofit/>
          </a:bodyPr>
          <a:lstStyle/>
          <a:p>
            <a:r>
              <a:rPr lang="ru-RU" dirty="0" smtClean="0"/>
              <a:t>Опыт взаимодействия многодетных семей Артемовского городского округа с медиками и психологами</a:t>
            </a:r>
          </a:p>
          <a:p>
            <a:endParaRPr lang="ru-RU" dirty="0" smtClean="0"/>
          </a:p>
          <a:p>
            <a:r>
              <a:rPr lang="ru-RU" dirty="0" smtClean="0"/>
              <a:t>Анализ итогов на всероссийский Конкурс лучших практик </a:t>
            </a:r>
          </a:p>
          <a:p>
            <a:r>
              <a:rPr lang="ru-RU" dirty="0" smtClean="0"/>
              <a:t>«Россия – территория здоровья»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400" dirty="0" smtClean="0"/>
              <a:t>Приморский край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Артемовский городской округ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9600" dirty="0" smtClean="0"/>
              <a:t>Общественная организация                                      </a:t>
            </a:r>
            <a:r>
              <a:rPr lang="ru-RU" sz="9000" dirty="0" smtClean="0"/>
              <a:t>«СОЮЗ МНОГОДЕТНЫХ СЕМЕЙ» </a:t>
            </a:r>
          </a:p>
          <a:p>
            <a:endParaRPr lang="ru-RU" sz="9600" dirty="0" smtClean="0"/>
          </a:p>
          <a:p>
            <a:r>
              <a:rPr lang="ru-RU" sz="9600" dirty="0" smtClean="0"/>
              <a:t>Председатель                                                              ЛЮДМИЛА МИХАЙЛОВИЧ</a:t>
            </a:r>
          </a:p>
          <a:p>
            <a:endParaRPr lang="ru-RU" sz="9600" dirty="0" smtClean="0"/>
          </a:p>
          <a:p>
            <a:r>
              <a:rPr lang="ru-RU" sz="9600" dirty="0" smtClean="0"/>
              <a:t>сот. 8-902-556-82-83</a:t>
            </a:r>
          </a:p>
          <a:p>
            <a:endParaRPr lang="ru-RU" dirty="0"/>
          </a:p>
        </p:txBody>
      </p:sp>
      <p:pic>
        <p:nvPicPr>
          <p:cNvPr id="1026" name="Picture 2" descr="C:\Users\Windows Seven\Desktop\газета ВЫБОР\МНОГОДЕТНЫЕ\Презентация в Москву\Гер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85728"/>
            <a:ext cx="1143008" cy="1143008"/>
          </a:xfrm>
          <a:prstGeom prst="rect">
            <a:avLst/>
          </a:prstGeom>
          <a:noFill/>
        </p:spPr>
      </p:pic>
      <p:pic>
        <p:nvPicPr>
          <p:cNvPr id="1027" name="Picture 3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4643446"/>
            <a:ext cx="1584325" cy="1577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/>
              <a:t>Общественная организация                       «Союз многодетных семей»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2400" dirty="0" smtClean="0"/>
          </a:p>
          <a:p>
            <a:r>
              <a:rPr lang="ru-RU" sz="2400" dirty="0" smtClean="0"/>
              <a:t>Союз создан </a:t>
            </a:r>
            <a:r>
              <a:rPr lang="ru-RU" sz="2400" dirty="0" smtClean="0">
                <a:solidFill>
                  <a:srgbClr val="FF0000"/>
                </a:solidFill>
              </a:rPr>
              <a:t>в декабре 2017 </a:t>
            </a:r>
            <a:r>
              <a:rPr lang="ru-RU" sz="2400" dirty="0" smtClean="0"/>
              <a:t>года</a:t>
            </a:r>
          </a:p>
          <a:p>
            <a:endParaRPr lang="ru-RU" sz="2400" dirty="0" smtClean="0"/>
          </a:p>
          <a:p>
            <a:r>
              <a:rPr lang="ru-RU" sz="2400" dirty="0" smtClean="0"/>
              <a:t>Сегодня организация объединяет </a:t>
            </a:r>
            <a:r>
              <a:rPr lang="ru-RU" sz="2400" smtClean="0">
                <a:solidFill>
                  <a:srgbClr val="FF0000"/>
                </a:solidFill>
              </a:rPr>
              <a:t>183 семьи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Лента Союза в </a:t>
            </a:r>
            <a:r>
              <a:rPr lang="ru-RU" sz="2400" dirty="0" err="1" smtClean="0"/>
              <a:t>Инстаграм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@</a:t>
            </a:r>
            <a:r>
              <a:rPr lang="ru-RU" sz="2400" dirty="0" err="1" smtClean="0">
                <a:solidFill>
                  <a:srgbClr val="FF0000"/>
                </a:solidFill>
              </a:rPr>
              <a:t>mnogo_detei_artem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Лента Союза в </a:t>
            </a:r>
            <a:r>
              <a:rPr lang="ru-RU" sz="2400" dirty="0" err="1" smtClean="0"/>
              <a:t>Телеграм</a:t>
            </a:r>
            <a:r>
              <a:rPr lang="ru-RU" sz="2400" dirty="0" smtClean="0"/>
              <a:t> – Информационная группа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ru-RU" sz="2400" dirty="0" err="1" smtClean="0">
                <a:solidFill>
                  <a:srgbClr val="FF0000"/>
                </a:solidFill>
              </a:rPr>
              <a:t>nogo_detei_artem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Лента Союза в Одноклассниках –</a:t>
            </a:r>
            <a:r>
              <a:rPr lang="ru-RU" sz="2400" dirty="0" smtClean="0">
                <a:solidFill>
                  <a:srgbClr val="FF0000"/>
                </a:solidFill>
              </a:rPr>
              <a:t> ООАГО Союз многодетных  семей</a:t>
            </a:r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  <p:pic>
        <p:nvPicPr>
          <p:cNvPr id="2050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57166"/>
            <a:ext cx="1143008" cy="1138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3200" dirty="0" smtClean="0"/>
              <a:t>Проект «В кругу друзей»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/>
              <a:t>В 2018 году в Приморье сложись 30 пар: взрослые волонтеры, и дети – инвалиды. В проекте "Артёмовского социально-реабилитационного центра для несовершеннолетних" активно участвовали семьи  нашего Союза. </a:t>
            </a:r>
          </a:p>
          <a:p>
            <a:r>
              <a:rPr lang="ru-RU" sz="2800" dirty="0" smtClean="0"/>
              <a:t>Смысл проекта – профессиональное сопровождение ребенка с ограниченными возможностями (детей с аутизмом), помощь взрослых волонтеров в социальной адаптации таких детей. </a:t>
            </a:r>
          </a:p>
          <a:p>
            <a:endParaRPr lang="ru-RU" dirty="0"/>
          </a:p>
        </p:txBody>
      </p:sp>
      <p:pic>
        <p:nvPicPr>
          <p:cNvPr id="3074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28604"/>
            <a:ext cx="1004156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Здоровье – </a:t>
            </a:r>
            <a:br>
              <a:rPr lang="ru-RU" dirty="0" smtClean="0"/>
            </a:br>
            <a:r>
              <a:rPr lang="ru-RU" dirty="0" smtClean="0"/>
              <a:t>           в каждую семью!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Тема прекрасного самочувствия детей и взрослых – приоритетная в Союзе</a:t>
            </a:r>
          </a:p>
          <a:p>
            <a:r>
              <a:rPr lang="ru-RU" dirty="0" smtClean="0"/>
              <a:t>Все вместе нередко отдыхают на природе, устраивают спортивные соревнования, иногда выезжают на экскурсии по природным местам Приморского края</a:t>
            </a:r>
          </a:p>
          <a:p>
            <a:r>
              <a:rPr lang="ru-RU" dirty="0" smtClean="0"/>
              <a:t>Родители и дети Союза иногда вместе посещают кинозалы. Фильмы кинофестиваля «Кино без барьеров» (про инвалидов) долго обсуждались в семьях и на общих встречах активистов Союза</a:t>
            </a:r>
            <a:endParaRPr lang="ru-RU" dirty="0"/>
          </a:p>
        </p:txBody>
      </p:sp>
      <p:pic>
        <p:nvPicPr>
          <p:cNvPr id="6146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97639"/>
            <a:ext cx="1214446" cy="12095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/>
              <a:t> </a:t>
            </a:r>
            <a:r>
              <a:rPr lang="ru-RU" sz="3000" dirty="0" smtClean="0"/>
              <a:t>Проект «Каждый ребенок- сокровище семьи»</a:t>
            </a: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В 2019 году в Артеме Союз дал старт   проекту с </a:t>
            </a:r>
            <a:r>
              <a:rPr lang="ru-RU" sz="2800" dirty="0" err="1" smtClean="0"/>
              <a:t>Медцентром</a:t>
            </a:r>
            <a:r>
              <a:rPr lang="ru-RU" sz="2800" dirty="0" smtClean="0"/>
              <a:t> «7-я». Поначалу он был задуман только для многодетных семей.</a:t>
            </a:r>
          </a:p>
          <a:p>
            <a:pPr>
              <a:buNone/>
            </a:pPr>
            <a:r>
              <a:rPr lang="ru-RU" sz="2800" dirty="0" smtClean="0"/>
              <a:t> </a:t>
            </a:r>
          </a:p>
          <a:p>
            <a:r>
              <a:rPr lang="ru-RU" sz="2800" dirty="0" smtClean="0"/>
              <a:t>Но идея Школы здоровья  переросла сама себя. Теперь </a:t>
            </a:r>
            <a:r>
              <a:rPr lang="ru-RU" sz="2800" dirty="0" err="1" smtClean="0"/>
              <a:t>оффлайн</a:t>
            </a:r>
            <a:r>
              <a:rPr lang="ru-RU" sz="2800" dirty="0" smtClean="0"/>
              <a:t> и </a:t>
            </a:r>
            <a:r>
              <a:rPr lang="ru-RU" sz="2800" dirty="0" err="1" smtClean="0"/>
              <a:t>онлайн</a:t>
            </a:r>
            <a:r>
              <a:rPr lang="ru-RU" sz="2800" dirty="0" smtClean="0"/>
              <a:t> занятия посещают все, кому это интересно. Врачи – узкие специалисты общаются в целом с аудиторией, а затем – индивидуально по желанию. </a:t>
            </a:r>
          </a:p>
          <a:p>
            <a:endParaRPr lang="ru-RU" dirty="0"/>
          </a:p>
        </p:txBody>
      </p:sp>
      <p:pic>
        <p:nvPicPr>
          <p:cNvPr id="4098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85728"/>
            <a:ext cx="1285884" cy="1280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  Каждый ребенок – </a:t>
            </a:r>
            <a:br>
              <a:rPr lang="ru-RU" sz="3600" dirty="0" smtClean="0"/>
            </a:br>
            <a:r>
              <a:rPr lang="ru-RU" sz="3600" dirty="0" smtClean="0"/>
              <a:t>        сокровище семьи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Взрослые, а иногда вместе с подростками, встречаются с докторами и психологами:</a:t>
            </a:r>
          </a:p>
          <a:p>
            <a:r>
              <a:rPr lang="ru-RU" dirty="0" smtClean="0"/>
              <a:t>Педиатр, </a:t>
            </a:r>
          </a:p>
          <a:p>
            <a:r>
              <a:rPr lang="ru-RU" dirty="0" smtClean="0"/>
              <a:t>Эндокринолог,</a:t>
            </a:r>
          </a:p>
          <a:p>
            <a:r>
              <a:rPr lang="ru-RU" dirty="0" smtClean="0"/>
              <a:t>Гинеколог и гинеколог-эндокринолог,</a:t>
            </a:r>
          </a:p>
          <a:p>
            <a:r>
              <a:rPr lang="ru-RU" dirty="0" err="1" smtClean="0"/>
              <a:t>Гастроэнторолог</a:t>
            </a:r>
            <a:r>
              <a:rPr lang="ru-RU" dirty="0" smtClean="0"/>
              <a:t>,</a:t>
            </a:r>
          </a:p>
          <a:p>
            <a:r>
              <a:rPr lang="ru-RU" dirty="0" smtClean="0"/>
              <a:t>Отоларинголог, </a:t>
            </a:r>
          </a:p>
          <a:p>
            <a:r>
              <a:rPr lang="ru-RU" dirty="0" err="1" smtClean="0"/>
              <a:t>Диетолог-нутрициолог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Эстетист-косметолог</a:t>
            </a:r>
            <a:r>
              <a:rPr lang="ru-RU" dirty="0" smtClean="0"/>
              <a:t>,</a:t>
            </a:r>
          </a:p>
          <a:p>
            <a:r>
              <a:rPr lang="ru-RU" dirty="0" smtClean="0"/>
              <a:t>Психолог и логопед,</a:t>
            </a:r>
          </a:p>
          <a:p>
            <a:r>
              <a:rPr lang="ru-RU" dirty="0" smtClean="0"/>
              <a:t>Другие специалисты</a:t>
            </a:r>
            <a:endParaRPr lang="ru-RU" dirty="0"/>
          </a:p>
        </p:txBody>
      </p:sp>
      <p:pic>
        <p:nvPicPr>
          <p:cNvPr id="5122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14290"/>
            <a:ext cx="1147608" cy="1143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 Каждый ребенок – </a:t>
            </a:r>
            <a:br>
              <a:rPr lang="ru-RU" sz="4000" dirty="0" smtClean="0"/>
            </a:br>
            <a:r>
              <a:rPr lang="ru-RU" sz="4000" dirty="0" smtClean="0"/>
              <a:t>        сокровище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Немало внимания многодетные родители и Союз в целом уделяют профилактике вредных привычек, особенно – профилактике наркомании среди подростков и молодых семей</a:t>
            </a:r>
          </a:p>
          <a:p>
            <a:r>
              <a:rPr lang="ru-RU" dirty="0" smtClean="0"/>
              <a:t>Активисты Союза – постоянные участники круглых столов в администрации МО и в учебных заведениях округа, встреч, бесед, рейдов и т.д.</a:t>
            </a:r>
            <a:endParaRPr lang="ru-RU" dirty="0"/>
          </a:p>
        </p:txBody>
      </p:sp>
      <p:pic>
        <p:nvPicPr>
          <p:cNvPr id="7170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14291"/>
            <a:ext cx="1090778" cy="1086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Каждый ребенок – </a:t>
            </a:r>
            <a:br>
              <a:rPr lang="ru-RU" sz="3600" dirty="0" smtClean="0"/>
            </a:br>
            <a:r>
              <a:rPr lang="ru-RU" sz="3600" dirty="0" smtClean="0"/>
              <a:t>        сокровище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Здоровый образ жизни создает наилучшие условия для нормального течения физиологических и психических процессов в организме, что снижает вероятность различных заболеваний и увеличивает продолжительность жизни человека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МЫ – за здоровый образ жизни!</a:t>
            </a:r>
          </a:p>
          <a:p>
            <a:pPr algn="ctr">
              <a:buNone/>
            </a:pPr>
            <a:endParaRPr lang="ru-RU" dirty="0" smtClean="0"/>
          </a:p>
          <a:p>
            <a:pPr algn="ctr"/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8194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57166"/>
            <a:ext cx="1094987" cy="1090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153</TotalTime>
  <Words>375</Words>
  <Application>Microsoft Office PowerPoint</Application>
  <PresentationFormat>Экран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Приморье – территория здоровья </vt:lpstr>
      <vt:lpstr>Приморский край  Артемовский городской округ</vt:lpstr>
      <vt:lpstr>Общественная организация                       «Союз многодетных семей»</vt:lpstr>
      <vt:lpstr> Проект «В кругу друзей»</vt:lpstr>
      <vt:lpstr>     Здоровье –             в каждую семью!</vt:lpstr>
      <vt:lpstr> Проект «Каждый ребенок- сокровище семьи»</vt:lpstr>
      <vt:lpstr>  Каждый ребенок –          сокровище семьи</vt:lpstr>
      <vt:lpstr> Каждый ребенок –          сокровище семьи</vt:lpstr>
      <vt:lpstr>Каждый ребенок –          сокровище семьи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Seven</dc:creator>
  <cp:lastModifiedBy>user</cp:lastModifiedBy>
  <cp:revision>7</cp:revision>
  <dcterms:created xsi:type="dcterms:W3CDTF">2022-03-22T21:35:41Z</dcterms:created>
  <dcterms:modified xsi:type="dcterms:W3CDTF">2022-04-14T04:23:55Z</dcterms:modified>
</cp:coreProperties>
</file>